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0" r:id="rId3"/>
    <p:sldId id="256" r:id="rId4"/>
    <p:sldId id="257" r:id="rId5"/>
    <p:sldId id="268" r:id="rId6"/>
    <p:sldId id="267" r:id="rId7"/>
    <p:sldId id="269" r:id="rId8"/>
    <p:sldId id="270" r:id="rId9"/>
    <p:sldId id="271" r:id="rId10"/>
    <p:sldId id="272" r:id="rId11"/>
    <p:sldId id="258" r:id="rId12"/>
    <p:sldId id="259" r:id="rId13"/>
    <p:sldId id="273" r:id="rId14"/>
    <p:sldId id="274" r:id="rId15"/>
    <p:sldId id="275" r:id="rId16"/>
    <p:sldId id="276" r:id="rId17"/>
    <p:sldId id="277" r:id="rId18"/>
    <p:sldId id="278" r:id="rId19"/>
    <p:sldId id="260" r:id="rId20"/>
    <p:sldId id="286" r:id="rId21"/>
    <p:sldId id="287" r:id="rId22"/>
    <p:sldId id="288" r:id="rId23"/>
    <p:sldId id="261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62" r:id="rId32"/>
    <p:sldId id="263" r:id="rId33"/>
    <p:sldId id="291" r:id="rId34"/>
    <p:sldId id="292" r:id="rId35"/>
    <p:sldId id="293" r:id="rId36"/>
    <p:sldId id="294" r:id="rId37"/>
    <p:sldId id="295" r:id="rId38"/>
    <p:sldId id="296" r:id="rId39"/>
    <p:sldId id="264" r:id="rId40"/>
    <p:sldId id="265" r:id="rId41"/>
    <p:sldId id="297" r:id="rId42"/>
    <p:sldId id="303" r:id="rId43"/>
    <p:sldId id="299" r:id="rId44"/>
    <p:sldId id="304" r:id="rId45"/>
    <p:sldId id="301" r:id="rId46"/>
    <p:sldId id="305" r:id="rId47"/>
    <p:sldId id="266" r:id="rId48"/>
    <p:sldId id="306" r:id="rId49"/>
    <p:sldId id="307" r:id="rId50"/>
    <p:sldId id="308" r:id="rId51"/>
    <p:sldId id="30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4A21-C2BC-FAC8-BAB5-81F89EF54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C3EF0-F012-7587-758E-0343F4772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4063-1225-2892-ADC1-2B6A504D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736ED-1E5B-83B8-B5A7-BD3B03CF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A1BAE-FAF7-8774-D9F7-22F2D0D8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7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EBCB-6505-CC29-EDB9-64068AB4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9D165-FEC6-FD56-E3AF-BE90B6949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D3F1C-AF56-4CD8-4365-F05772C0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88E08-BE41-33DD-B7CF-07968B55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16E90-C12E-5D41-FB4B-A1841D49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0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500B6-FA5A-923A-1FFE-6EE61A194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3BA00-6550-6EB9-63B1-0832B7EEC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A9DE9-0EFD-CD29-3A39-A5923D1A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630B5-B46D-9781-0600-A2D3F578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861D6-4EF1-B0B2-F070-71C1FD5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D82D-9A5E-D9CB-8FE9-EB6ADF75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80A4B-BD02-4B70-F071-22B760453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98A7-E760-DE34-0EDF-99E057F7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7A7E-9E8F-3FE3-2DE9-332296E9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9E11F-50A7-8A81-1AF6-C4D63CA9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9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288F-2D1B-9CEB-F177-B3B34354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AE29-230D-D03B-A257-2B25AF6C3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75B6A-EC1A-5D0C-1600-A0A059C0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5FF12-1848-00FF-E76C-15C098B0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89256-52BE-3EE3-0FC7-F0C95F1E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4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6E04-772C-29A3-9EEB-35D72D27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6C313-70AE-27FD-C438-ECCCBB7DE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ADEA9-E962-7E6E-8BF3-976BEE4E9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C58D8-8746-26A9-D633-29C11825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0FB6D-7C77-C957-2EE2-2F8D32ADC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8BE07-3CD7-75E8-837A-6A56D2BC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7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8867-B1A7-D6ED-412B-B8C0E0E1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25B41-DCAC-A473-5B52-C1B37ED76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EBE71-F3D7-A262-1059-22915AF4A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58CF7-B637-E448-21D4-E0D9F2A84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00003-9F37-42E0-CDB1-84109A5F7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06DB9-5495-3740-4B84-BECD5216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F4181-52A2-A251-ED7B-3D37F4FC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5590B3-1D9B-A21E-2400-9E5FCB09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E715-14D0-7FF0-C917-C086AF11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D612B-D296-1D8F-E09D-48DE708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B343A-C764-BC94-386E-9A323FF6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D3A86-BAB0-47E8-9D7F-7CD7B8B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DEA45-0158-FC47-84B5-C584840E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25F95-7D79-2A9D-62EB-A4EF7FD2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098CB-116B-A612-9344-AF3AEDF5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1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2757-7E66-4EE9-3FC3-593F5894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0BDD-DBB9-BCAA-B9CA-72437235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CEE86-2563-BF6F-2997-90159750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ED9C5-0D5F-1D04-AD53-13B5DC1B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A3051-2733-B04A-C1F9-865E27DC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BF317-45FC-0C43-99F2-70F6FEEC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1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ED38-D95D-239B-2915-6CB61AB3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5E634F-E74B-10E6-1BD4-C33EFB4CA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5A617-0C03-97F5-35EF-A445038B3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CD553-0094-5393-F0DC-0AB294AC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DB3B9-AB4C-798D-AF09-110402A84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85ADD-1473-8627-E63D-7D026C24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8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6BB0F-5B12-1583-B2D6-AEA6DB3E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31A28-7943-F3A3-D78B-68BB113A4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84EE4-02EA-9C27-D2B7-6F80B62A2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90829-DA6C-4CDA-B29D-1B801C81DFE5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DC5A-7A6F-5E8C-DAFC-7C24ED3CA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58631-C126-D967-6DB0-6A9C1968C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672C0-A206-4971-A1AD-244BD3A5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C020CFA3-D472-5C6A-2ABD-358EE8EEF8A4}"/>
              </a:ext>
            </a:extLst>
          </p:cNvPr>
          <p:cNvSpPr/>
          <p:nvPr/>
        </p:nvSpPr>
        <p:spPr>
          <a:xfrm>
            <a:off x="7745053" y="10199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B27798-E483-2955-2D12-167AC5C6E3F8}"/>
              </a:ext>
            </a:extLst>
          </p:cNvPr>
          <p:cNvSpPr/>
          <p:nvPr/>
        </p:nvSpPr>
        <p:spPr>
          <a:xfrm>
            <a:off x="7897453" y="11723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1DB3C6-6B76-F237-D37D-44C7D415453F}"/>
              </a:ext>
            </a:extLst>
          </p:cNvPr>
          <p:cNvSpPr/>
          <p:nvPr/>
        </p:nvSpPr>
        <p:spPr>
          <a:xfrm>
            <a:off x="8049853" y="13247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664BDA-1A11-3110-2AD0-1503D99DDF1E}"/>
              </a:ext>
            </a:extLst>
          </p:cNvPr>
          <p:cNvSpPr/>
          <p:nvPr/>
        </p:nvSpPr>
        <p:spPr>
          <a:xfrm>
            <a:off x="8202253" y="14771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1F7F2D4-D203-13BB-3B92-2EBBB6C59C86}"/>
              </a:ext>
            </a:extLst>
          </p:cNvPr>
          <p:cNvSpPr/>
          <p:nvPr/>
        </p:nvSpPr>
        <p:spPr>
          <a:xfrm>
            <a:off x="5236322" y="1395047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2246E5-8F8D-442D-5F80-2658612D71CF}"/>
              </a:ext>
            </a:extLst>
          </p:cNvPr>
          <p:cNvSpPr/>
          <p:nvPr/>
        </p:nvSpPr>
        <p:spPr>
          <a:xfrm>
            <a:off x="5388722" y="1547447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A72A0E-DB82-370F-45A4-37B68F85592D}"/>
              </a:ext>
            </a:extLst>
          </p:cNvPr>
          <p:cNvSpPr/>
          <p:nvPr/>
        </p:nvSpPr>
        <p:spPr>
          <a:xfrm>
            <a:off x="2696308" y="16568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0BBFB6-2588-F20C-2703-75EBD41C479A}"/>
              </a:ext>
            </a:extLst>
          </p:cNvPr>
          <p:cNvSpPr/>
          <p:nvPr/>
        </p:nvSpPr>
        <p:spPr>
          <a:xfrm>
            <a:off x="2848708" y="18092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572186-D76A-30CD-283D-00A879A08393}"/>
              </a:ext>
            </a:extLst>
          </p:cNvPr>
          <p:cNvSpPr/>
          <p:nvPr/>
        </p:nvSpPr>
        <p:spPr>
          <a:xfrm>
            <a:off x="3001108" y="19616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CA634C-218B-EBB2-897F-9660B5B799FE}"/>
              </a:ext>
            </a:extLst>
          </p:cNvPr>
          <p:cNvSpPr/>
          <p:nvPr/>
        </p:nvSpPr>
        <p:spPr>
          <a:xfrm>
            <a:off x="3153508" y="21140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E9064-17DE-1644-A770-0F41E260DE70}"/>
              </a:ext>
            </a:extLst>
          </p:cNvPr>
          <p:cNvSpPr/>
          <p:nvPr/>
        </p:nvSpPr>
        <p:spPr>
          <a:xfrm>
            <a:off x="2848708" y="18092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2A731B-AA00-FE9E-E4FE-BF689E722143}"/>
              </a:ext>
            </a:extLst>
          </p:cNvPr>
          <p:cNvSpPr/>
          <p:nvPr/>
        </p:nvSpPr>
        <p:spPr>
          <a:xfrm>
            <a:off x="3001108" y="19616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B5B6E6-3DD4-ABBB-A63E-8F096A520952}"/>
              </a:ext>
            </a:extLst>
          </p:cNvPr>
          <p:cNvSpPr/>
          <p:nvPr/>
        </p:nvSpPr>
        <p:spPr>
          <a:xfrm>
            <a:off x="3153508" y="2114062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2E542C-9B5F-F898-8DBE-CFA3F8CD66B2}"/>
              </a:ext>
            </a:extLst>
          </p:cNvPr>
          <p:cNvSpPr/>
          <p:nvPr/>
        </p:nvSpPr>
        <p:spPr>
          <a:xfrm>
            <a:off x="5521580" y="1699846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E8D4D1-CE1D-D2C3-612F-21E769EF86D3}"/>
              </a:ext>
            </a:extLst>
          </p:cNvPr>
          <p:cNvSpPr/>
          <p:nvPr/>
        </p:nvSpPr>
        <p:spPr>
          <a:xfrm>
            <a:off x="5673980" y="1852246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BD3FCD-9500-1AFA-382B-0922F2D09410}"/>
              </a:ext>
            </a:extLst>
          </p:cNvPr>
          <p:cNvSpPr/>
          <p:nvPr/>
        </p:nvSpPr>
        <p:spPr>
          <a:xfrm>
            <a:off x="5826380" y="2004646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31FEC5-8203-4F84-2754-B4165BCD64FA}"/>
              </a:ext>
            </a:extLst>
          </p:cNvPr>
          <p:cNvSpPr/>
          <p:nvPr/>
        </p:nvSpPr>
        <p:spPr>
          <a:xfrm>
            <a:off x="5978780" y="2157046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0F7784-0055-F044-398A-224F00667768}"/>
              </a:ext>
            </a:extLst>
          </p:cNvPr>
          <p:cNvSpPr/>
          <p:nvPr/>
        </p:nvSpPr>
        <p:spPr>
          <a:xfrm>
            <a:off x="6072565" y="2235200"/>
            <a:ext cx="1539630" cy="14380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7D9C6B-393C-275D-8169-6BE50CAA1FE7}"/>
              </a:ext>
            </a:extLst>
          </p:cNvPr>
          <p:cNvSpPr/>
          <p:nvPr/>
        </p:nvSpPr>
        <p:spPr>
          <a:xfrm>
            <a:off x="8296038" y="16295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1CF1C7-A5D7-2C36-9A0E-8613C0A0E0BC}"/>
              </a:ext>
            </a:extLst>
          </p:cNvPr>
          <p:cNvSpPr/>
          <p:nvPr/>
        </p:nvSpPr>
        <p:spPr>
          <a:xfrm>
            <a:off x="8448438" y="17819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E0CA8B-54DA-D4E9-3E24-563695C5C36F}"/>
              </a:ext>
            </a:extLst>
          </p:cNvPr>
          <p:cNvSpPr/>
          <p:nvPr/>
        </p:nvSpPr>
        <p:spPr>
          <a:xfrm>
            <a:off x="8600838" y="19343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D1F005-C634-CD46-7C33-DE8EBB77BDE0}"/>
              </a:ext>
            </a:extLst>
          </p:cNvPr>
          <p:cNvSpPr/>
          <p:nvPr/>
        </p:nvSpPr>
        <p:spPr>
          <a:xfrm>
            <a:off x="8753238" y="2086708"/>
            <a:ext cx="1539630" cy="143803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21C609-6ED5-637E-6768-789F36A9E561}"/>
              </a:ext>
            </a:extLst>
          </p:cNvPr>
          <p:cNvSpPr/>
          <p:nvPr/>
        </p:nvSpPr>
        <p:spPr>
          <a:xfrm>
            <a:off x="8847023" y="2164862"/>
            <a:ext cx="1539630" cy="14380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7F56A2-9656-F8EC-7FA5-CBD34F92DED6}"/>
              </a:ext>
            </a:extLst>
          </p:cNvPr>
          <p:cNvSpPr/>
          <p:nvPr/>
        </p:nvSpPr>
        <p:spPr>
          <a:xfrm>
            <a:off x="3247293" y="2192216"/>
            <a:ext cx="1539630" cy="14380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72A27F-1960-9D56-AE7A-4D014CDB2646}"/>
              </a:ext>
            </a:extLst>
          </p:cNvPr>
          <p:cNvSpPr txBox="1"/>
          <p:nvPr/>
        </p:nvSpPr>
        <p:spPr>
          <a:xfrm>
            <a:off x="4009292" y="411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1F6B7-40B8-702A-A7E5-16A603256845}"/>
              </a:ext>
            </a:extLst>
          </p:cNvPr>
          <p:cNvSpPr txBox="1"/>
          <p:nvPr/>
        </p:nvSpPr>
        <p:spPr>
          <a:xfrm>
            <a:off x="6625109" y="411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156C53-F445-2D55-C3C7-BC1AA73124ED}"/>
              </a:ext>
            </a:extLst>
          </p:cNvPr>
          <p:cNvSpPr txBox="1"/>
          <p:nvPr/>
        </p:nvSpPr>
        <p:spPr>
          <a:xfrm>
            <a:off x="9437083" y="4118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2970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98CBD-ED3A-32EE-F87F-C0E2111A8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547193" y="342900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577954" y="345942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096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1EF2E-4C2A-218B-7403-007BD0B18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626570" y="342900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657331" y="345942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9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1EF2E-4C2A-218B-7403-007BD0B18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102524" y="1386840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133285" y="1417265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868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DEF90-2771-B03E-F7FB-BA9932F5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6721093" y="287895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6751854" y="290937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78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B672F-5472-9704-6A3A-125487491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914955" y="2043332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945716" y="2073757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3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A189E-082C-29AC-4A56-296C3DEBF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817873" y="2709985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848634" y="2740410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0627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E6BB14-9081-C7C7-2388-2762F7527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758647" y="3692378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789408" y="3722803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0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E07E1-D09A-7C5E-9AA1-8F5455222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626570" y="342900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657331" y="345942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153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B22DE9-69F5-E513-10A2-3CC174DAC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204124" y="2878951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234885" y="2909376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3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4E579-9F5D-CCA3-D087-CB3B0E38F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r="11064"/>
          <a:stretch/>
        </p:blipFill>
        <p:spPr>
          <a:xfrm>
            <a:off x="0" y="31328"/>
            <a:ext cx="12192000" cy="67953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391693" y="3301609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422454" y="3332034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03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769394-0F39-602C-5328-0D78E9B16396}"/>
              </a:ext>
            </a:extLst>
          </p:cNvPr>
          <p:cNvSpPr/>
          <p:nvPr/>
        </p:nvSpPr>
        <p:spPr>
          <a:xfrm>
            <a:off x="2039815" y="797169"/>
            <a:ext cx="6900985" cy="5275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F4F659-3976-BD1A-DA0D-50AFB148C494}"/>
              </a:ext>
            </a:extLst>
          </p:cNvPr>
          <p:cNvCxnSpPr/>
          <p:nvPr/>
        </p:nvCxnSpPr>
        <p:spPr>
          <a:xfrm>
            <a:off x="4189046" y="797169"/>
            <a:ext cx="0" cy="5263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E8C032-53F6-1F03-3556-A3B734F5907B}"/>
              </a:ext>
            </a:extLst>
          </p:cNvPr>
          <p:cNvCxnSpPr/>
          <p:nvPr/>
        </p:nvCxnSpPr>
        <p:spPr>
          <a:xfrm>
            <a:off x="6756400" y="797169"/>
            <a:ext cx="0" cy="52636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5FFB6C-2066-F12B-FBF2-C9742839EAD2}"/>
              </a:ext>
            </a:extLst>
          </p:cNvPr>
          <p:cNvCxnSpPr/>
          <p:nvPr/>
        </p:nvCxnSpPr>
        <p:spPr>
          <a:xfrm>
            <a:off x="2047631" y="2375877"/>
            <a:ext cx="6916615" cy="54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74C40E-B7E3-37C8-098E-E96EE3486648}"/>
              </a:ext>
            </a:extLst>
          </p:cNvPr>
          <p:cNvCxnSpPr/>
          <p:nvPr/>
        </p:nvCxnSpPr>
        <p:spPr>
          <a:xfrm>
            <a:off x="2016369" y="4497753"/>
            <a:ext cx="6916615" cy="54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C4FDA7D-E550-37B1-FD4F-F0EB1DDC2A2C}"/>
              </a:ext>
            </a:extLst>
          </p:cNvPr>
          <p:cNvSpPr/>
          <p:nvPr/>
        </p:nvSpPr>
        <p:spPr>
          <a:xfrm>
            <a:off x="2524055" y="991067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B03125-935E-CCDB-65D1-2831833693FB}"/>
              </a:ext>
            </a:extLst>
          </p:cNvPr>
          <p:cNvSpPr/>
          <p:nvPr/>
        </p:nvSpPr>
        <p:spPr>
          <a:xfrm>
            <a:off x="2617840" y="1069221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8F50DF-33EB-23AA-5460-3EB1F7E6E7C4}"/>
              </a:ext>
            </a:extLst>
          </p:cNvPr>
          <p:cNvSpPr/>
          <p:nvPr/>
        </p:nvSpPr>
        <p:spPr>
          <a:xfrm>
            <a:off x="5173470" y="1225529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1D5FC6-868D-E845-1782-CEAA23EAD31D}"/>
              </a:ext>
            </a:extLst>
          </p:cNvPr>
          <p:cNvSpPr/>
          <p:nvPr/>
        </p:nvSpPr>
        <p:spPr>
          <a:xfrm>
            <a:off x="5007603" y="1147375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4A8791-06B1-AE7C-9B48-2F897D8765F6}"/>
              </a:ext>
            </a:extLst>
          </p:cNvPr>
          <p:cNvSpPr/>
          <p:nvPr/>
        </p:nvSpPr>
        <p:spPr>
          <a:xfrm>
            <a:off x="2692610" y="2797589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AB2FB7-E248-A9A2-433B-04408716ABDC}"/>
              </a:ext>
            </a:extLst>
          </p:cNvPr>
          <p:cNvSpPr/>
          <p:nvPr/>
        </p:nvSpPr>
        <p:spPr>
          <a:xfrm>
            <a:off x="2625761" y="2883877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280C86-5381-4369-916A-B358989E8EAB}"/>
              </a:ext>
            </a:extLst>
          </p:cNvPr>
          <p:cNvSpPr/>
          <p:nvPr/>
        </p:nvSpPr>
        <p:spPr>
          <a:xfrm>
            <a:off x="5193219" y="3028929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58F2E3-EDFA-D682-9AE2-465630BC0E0E}"/>
              </a:ext>
            </a:extLst>
          </p:cNvPr>
          <p:cNvSpPr/>
          <p:nvPr/>
        </p:nvSpPr>
        <p:spPr>
          <a:xfrm>
            <a:off x="5048425" y="2950775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B8ACC3-DB2C-8C05-29DF-3FCC1117CDD6}"/>
              </a:ext>
            </a:extLst>
          </p:cNvPr>
          <p:cNvSpPr/>
          <p:nvPr/>
        </p:nvSpPr>
        <p:spPr>
          <a:xfrm>
            <a:off x="2661957" y="4691651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13E65D-281C-1BE3-76C0-46D4B4DDFAD9}"/>
              </a:ext>
            </a:extLst>
          </p:cNvPr>
          <p:cNvSpPr/>
          <p:nvPr/>
        </p:nvSpPr>
        <p:spPr>
          <a:xfrm>
            <a:off x="2520915" y="4705287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AA15CA3-1698-8D45-D2F4-5C80C2111A9D}"/>
              </a:ext>
            </a:extLst>
          </p:cNvPr>
          <p:cNvSpPr/>
          <p:nvPr/>
        </p:nvSpPr>
        <p:spPr>
          <a:xfrm>
            <a:off x="5007603" y="4881048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E55731-1567-2D0D-6F49-83FE4F91D8B8}"/>
              </a:ext>
            </a:extLst>
          </p:cNvPr>
          <p:cNvSpPr/>
          <p:nvPr/>
        </p:nvSpPr>
        <p:spPr>
          <a:xfrm>
            <a:off x="5098509" y="4765430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00EB1C1-5224-3A32-67F7-219651C2B2AC}"/>
              </a:ext>
            </a:extLst>
          </p:cNvPr>
          <p:cNvSpPr/>
          <p:nvPr/>
        </p:nvSpPr>
        <p:spPr>
          <a:xfrm>
            <a:off x="7574956" y="977391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D9BC0B-1FF3-C4A5-3531-7ABA70BBE592}"/>
              </a:ext>
            </a:extLst>
          </p:cNvPr>
          <p:cNvSpPr/>
          <p:nvPr/>
        </p:nvSpPr>
        <p:spPr>
          <a:xfrm>
            <a:off x="7404763" y="1144402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C72731F-A3E9-615D-1B35-5647FE5325A9}"/>
              </a:ext>
            </a:extLst>
          </p:cNvPr>
          <p:cNvSpPr/>
          <p:nvPr/>
        </p:nvSpPr>
        <p:spPr>
          <a:xfrm>
            <a:off x="7459575" y="2931703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05B4CC-3B4E-9D88-3F58-AD609DBE38EE}"/>
              </a:ext>
            </a:extLst>
          </p:cNvPr>
          <p:cNvSpPr/>
          <p:nvPr/>
        </p:nvSpPr>
        <p:spPr>
          <a:xfrm>
            <a:off x="7310978" y="3021113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2EF4A8-7AE3-C2FD-618A-2509CDA8D9B4}"/>
              </a:ext>
            </a:extLst>
          </p:cNvPr>
          <p:cNvSpPr/>
          <p:nvPr/>
        </p:nvSpPr>
        <p:spPr>
          <a:xfrm>
            <a:off x="7486824" y="4975703"/>
            <a:ext cx="1024025" cy="956450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DC33E46-AE00-1480-65A6-901792A28D3D}"/>
              </a:ext>
            </a:extLst>
          </p:cNvPr>
          <p:cNvSpPr/>
          <p:nvPr/>
        </p:nvSpPr>
        <p:spPr>
          <a:xfrm>
            <a:off x="7463378" y="4835302"/>
            <a:ext cx="1024025" cy="9564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7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A9DF34-9291-4F12-6F6F-5D7BD863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180308" y="2715456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211069" y="2745881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550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24F399-4CDA-C0D6-7EDA-205AA039A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6040001" y="2473178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6070762" y="2503603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634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BF71CF-6933-916A-AC3C-3A611B6A7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5539747" y="2957733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5570508" y="2988158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23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F78095-6353-8385-2787-9236995E3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1" y="-5996"/>
            <a:ext cx="10885138" cy="68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0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F74DF-D3B1-2896-E0A2-5FCE4447A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7" r="22884"/>
          <a:stretch/>
        </p:blipFill>
        <p:spPr>
          <a:xfrm>
            <a:off x="1682947" y="1973"/>
            <a:ext cx="8826106" cy="68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2B374-2E15-E92B-0482-781D73F9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3" y="-2367"/>
            <a:ext cx="11547153" cy="68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B9E5B-E81E-E609-A2B2-BB583EFAE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" y="0"/>
            <a:ext cx="1154316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28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47C4A-71C5-EEBD-604D-50A6D99F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" y="0"/>
            <a:ext cx="1089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46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BE956-E4B7-08A0-003A-4DEE9B9A6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0" y="0"/>
            <a:ext cx="1089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34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41F4B-36A9-078B-55EE-367A2661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62" y="0"/>
            <a:ext cx="9897273" cy="68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09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E2E4D2-1061-AB8E-85A8-F7758ECE0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7" y="0"/>
            <a:ext cx="865532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407386" y="3255575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438147" y="3286000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77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5A85A-F830-A62B-D2ED-D975D7C66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63" y="0"/>
            <a:ext cx="9897273" cy="68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9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706E1F-F8A3-6473-FC49-710172D4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8408062" y="3747086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8438823" y="3777511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687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706E1F-F8A3-6473-FC49-710172D4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1679016" y="3153975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1709777" y="3184400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146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68326E-0C7F-E804-BD8B-90F64652B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8736308" y="2574779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8767069" y="2605204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9076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81249-4712-4F5F-EFE8-3897C692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2030708" y="2114529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2061469" y="2144954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6919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21E059-0D2B-1FA6-B38B-A852E1F07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" y="0"/>
            <a:ext cx="11943128" cy="68573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8720677" y="1660378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8751438" y="1690803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51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77F4A6-9ED0-4905-1E47-449D61199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" y="0"/>
            <a:ext cx="11943128" cy="68573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3242093" y="3521298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3272854" y="3551723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635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8F8F0C-36D0-B7D2-7EDC-6CF630ABC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7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8408062" y="3747086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8438823" y="3777511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723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A876C-A386-2EF0-7AF3-82B67B790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7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C65CBD-8F58-3EB3-7B32-1341271CF06D}"/>
              </a:ext>
            </a:extLst>
          </p:cNvPr>
          <p:cNvGrpSpPr/>
          <p:nvPr/>
        </p:nvGrpSpPr>
        <p:grpSpPr>
          <a:xfrm>
            <a:off x="2460555" y="2949289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5718AF-F61B-83ED-AC19-278053938169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221173-049D-302E-C6BC-434900795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F46D24-DE60-9550-A0FF-263E9850EB43}"/>
              </a:ext>
            </a:extLst>
          </p:cNvPr>
          <p:cNvGrpSpPr/>
          <p:nvPr/>
        </p:nvGrpSpPr>
        <p:grpSpPr>
          <a:xfrm>
            <a:off x="2491316" y="2979714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3BCA0A-9404-439B-5CFC-EA680C7E5574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B3FEB6-B9E6-7B3A-5186-72C48418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083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22641-6666-9D02-4FC6-C1F19CA8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891571" y="3576006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4922332" y="3606431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99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71E71-B000-7547-7505-8F8EE051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7" y="0"/>
            <a:ext cx="8655326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469408" y="287895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500169" y="290937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5427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22641-6666-9D02-4FC6-C1F19CA8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90F564-5FAC-9F7A-47EE-53C350035566}"/>
              </a:ext>
            </a:extLst>
          </p:cNvPr>
          <p:cNvGrpSpPr/>
          <p:nvPr/>
        </p:nvGrpSpPr>
        <p:grpSpPr>
          <a:xfrm>
            <a:off x="6216279" y="3550237"/>
            <a:ext cx="556253" cy="550049"/>
            <a:chOff x="738231" y="1702965"/>
            <a:chExt cx="159391" cy="15939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F167FD2-CC1A-EA51-F520-B1FD8B7A962E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CD65996-07EC-FAE1-97A4-D8D8820E8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58B4E4-D0E1-43EA-83F0-BDF648A2E3C6}"/>
              </a:ext>
            </a:extLst>
          </p:cNvPr>
          <p:cNvGrpSpPr/>
          <p:nvPr/>
        </p:nvGrpSpPr>
        <p:grpSpPr>
          <a:xfrm>
            <a:off x="6247040" y="3580662"/>
            <a:ext cx="494733" cy="489218"/>
            <a:chOff x="738231" y="1702964"/>
            <a:chExt cx="159391" cy="15939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13B460-8657-BF6E-68F9-36A0B4280A2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1D8162-641D-A79F-444E-015F036A6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397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359AD-FC8A-E580-A914-EA4315BD1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899755" y="2348990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930516" y="2379415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4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359AD-FC8A-E580-A914-EA4315BD1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4977540" y="287895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008301" y="290937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3376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C4C7F-9688-E5FF-0D15-097DE8EA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735633" y="3052376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766394" y="3082801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8796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C4C7F-9688-E5FF-0D15-097DE8EA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743448" y="2145792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774209" y="2176217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565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4DC6AB-DCA8-ED91-8361-4D422E131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884124" y="4052744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914885" y="4083169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272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4DC6AB-DCA8-ED91-8361-4D422E131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337048" y="256782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367809" y="259824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728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20FF4-6D7F-98A3-1E6D-F41A220BF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43" y="0"/>
            <a:ext cx="8643514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5320BA-C6B2-BC9E-9C11-47166A0778C5}"/>
              </a:ext>
            </a:extLst>
          </p:cNvPr>
          <p:cNvGrpSpPr/>
          <p:nvPr/>
        </p:nvGrpSpPr>
        <p:grpSpPr>
          <a:xfrm>
            <a:off x="4786064" y="4753807"/>
            <a:ext cx="556253" cy="550049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2F4805-2EB8-6A65-8EB2-C9EFAC1A6708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C7004A-92DE-2F63-38C9-9E98C5A5B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F8B636-0DFA-D1E9-5E09-A6FE91479903}"/>
              </a:ext>
            </a:extLst>
          </p:cNvPr>
          <p:cNvGrpSpPr/>
          <p:nvPr/>
        </p:nvGrpSpPr>
        <p:grpSpPr>
          <a:xfrm>
            <a:off x="4816825" y="4784232"/>
            <a:ext cx="494733" cy="489218"/>
            <a:chOff x="738231" y="1702964"/>
            <a:chExt cx="159391" cy="15939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E48D3-2EDE-79C3-B369-0EA4B3EE6F1F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2441B7-7CF6-B734-69B8-B08FD5BFF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5941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1954E7-70BB-B90B-B48F-A89F9BF09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81" y="0"/>
            <a:ext cx="8648838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5320BA-C6B2-BC9E-9C11-47166A0778C5}"/>
              </a:ext>
            </a:extLst>
          </p:cNvPr>
          <p:cNvGrpSpPr/>
          <p:nvPr/>
        </p:nvGrpSpPr>
        <p:grpSpPr>
          <a:xfrm>
            <a:off x="4786064" y="4753807"/>
            <a:ext cx="556253" cy="550049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2F4805-2EB8-6A65-8EB2-C9EFAC1A6708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C7004A-92DE-2F63-38C9-9E98C5A5B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F8B636-0DFA-D1E9-5E09-A6FE91479903}"/>
              </a:ext>
            </a:extLst>
          </p:cNvPr>
          <p:cNvGrpSpPr/>
          <p:nvPr/>
        </p:nvGrpSpPr>
        <p:grpSpPr>
          <a:xfrm>
            <a:off x="4816825" y="4784232"/>
            <a:ext cx="494733" cy="489218"/>
            <a:chOff x="738231" y="1702964"/>
            <a:chExt cx="159391" cy="15939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E48D3-2EDE-79C3-B369-0EA4B3EE6F1F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2441B7-7CF6-B734-69B8-B08FD5BFF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537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6B19E-DE7C-A881-6C68-9325E6C0A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50" y="0"/>
            <a:ext cx="114455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5320BA-C6B2-BC9E-9C11-47166A0778C5}"/>
              </a:ext>
            </a:extLst>
          </p:cNvPr>
          <p:cNvGrpSpPr/>
          <p:nvPr/>
        </p:nvGrpSpPr>
        <p:grpSpPr>
          <a:xfrm>
            <a:off x="4403110" y="2878951"/>
            <a:ext cx="556253" cy="550049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2F4805-2EB8-6A65-8EB2-C9EFAC1A6708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C7004A-92DE-2F63-38C9-9E98C5A5B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F8B636-0DFA-D1E9-5E09-A6FE91479903}"/>
              </a:ext>
            </a:extLst>
          </p:cNvPr>
          <p:cNvGrpSpPr/>
          <p:nvPr/>
        </p:nvGrpSpPr>
        <p:grpSpPr>
          <a:xfrm>
            <a:off x="4433871" y="2909376"/>
            <a:ext cx="494733" cy="489218"/>
            <a:chOff x="738231" y="1702964"/>
            <a:chExt cx="159391" cy="15939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E48D3-2EDE-79C3-B369-0EA4B3EE6F1F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2441B7-7CF6-B734-69B8-B08FD5BFF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53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48301-0CA7-1C63-F503-58AFF98E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023931" y="2792982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054692" y="2823407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6003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8B6BCB-D79F-9F83-B12D-C1B7A6B2E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9" y="0"/>
            <a:ext cx="10763862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5320BA-C6B2-BC9E-9C11-47166A0778C5}"/>
              </a:ext>
            </a:extLst>
          </p:cNvPr>
          <p:cNvGrpSpPr/>
          <p:nvPr/>
        </p:nvGrpSpPr>
        <p:grpSpPr>
          <a:xfrm>
            <a:off x="5903664" y="2949290"/>
            <a:ext cx="556253" cy="550049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2F4805-2EB8-6A65-8EB2-C9EFAC1A6708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C7004A-92DE-2F63-38C9-9E98C5A5B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F8B636-0DFA-D1E9-5E09-A6FE91479903}"/>
              </a:ext>
            </a:extLst>
          </p:cNvPr>
          <p:cNvGrpSpPr/>
          <p:nvPr/>
        </p:nvGrpSpPr>
        <p:grpSpPr>
          <a:xfrm>
            <a:off x="5934425" y="2979715"/>
            <a:ext cx="494733" cy="489218"/>
            <a:chOff x="738231" y="1702964"/>
            <a:chExt cx="159391" cy="15939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E48D3-2EDE-79C3-B369-0EA4B3EE6F1F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2441B7-7CF6-B734-69B8-B08FD5BFF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1738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250A2-0B40-2C50-A61B-8E27D0BD9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18" y="0"/>
            <a:ext cx="9795964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5320BA-C6B2-BC9E-9C11-47166A0778C5}"/>
              </a:ext>
            </a:extLst>
          </p:cNvPr>
          <p:cNvGrpSpPr/>
          <p:nvPr/>
        </p:nvGrpSpPr>
        <p:grpSpPr>
          <a:xfrm>
            <a:off x="6411664" y="3316613"/>
            <a:ext cx="556253" cy="550049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2F4805-2EB8-6A65-8EB2-C9EFAC1A6708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C7004A-92DE-2F63-38C9-9E98C5A5B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F8B636-0DFA-D1E9-5E09-A6FE91479903}"/>
              </a:ext>
            </a:extLst>
          </p:cNvPr>
          <p:cNvGrpSpPr/>
          <p:nvPr/>
        </p:nvGrpSpPr>
        <p:grpSpPr>
          <a:xfrm>
            <a:off x="6442425" y="3347038"/>
            <a:ext cx="494733" cy="489218"/>
            <a:chOff x="738231" y="1702964"/>
            <a:chExt cx="159391" cy="15939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E48D3-2EDE-79C3-B369-0EA4B3EE6F1F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2441B7-7CF6-B734-69B8-B08FD5BFF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592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E183DA9-C653-7F90-53F4-AD7222C9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329232" y="256782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359993" y="259824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45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5248D-C2D5-160B-1553-8FA8CC964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6353048" y="2630344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6383809" y="2660769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957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C5B44-C492-FB87-0151-73218A987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977408" y="3683935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6008169" y="3714360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742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B21D3-1AF9-44FC-E0C8-A54BC1931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" y="25"/>
            <a:ext cx="12191910" cy="68579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CC6AA73-AD46-C727-0E73-D5C3E7A475E5}"/>
              </a:ext>
            </a:extLst>
          </p:cNvPr>
          <p:cNvGrpSpPr/>
          <p:nvPr/>
        </p:nvGrpSpPr>
        <p:grpSpPr>
          <a:xfrm>
            <a:off x="5743448" y="4076191"/>
            <a:ext cx="556253" cy="550049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F9E70-8BE8-B4AB-8817-0500EC177567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ACFD27-E13E-953E-8038-49FDB2270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12DEE-0F78-BC31-6A68-DFFC2FB46822}"/>
              </a:ext>
            </a:extLst>
          </p:cNvPr>
          <p:cNvGrpSpPr/>
          <p:nvPr/>
        </p:nvGrpSpPr>
        <p:grpSpPr>
          <a:xfrm>
            <a:off x="5774209" y="4106616"/>
            <a:ext cx="494733" cy="489218"/>
            <a:chOff x="738231" y="1702964"/>
            <a:chExt cx="159391" cy="15939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E6A729-8195-60D1-76D1-AC8F1E6CE49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42F047-25CE-C94C-3431-BCD0F47B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4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4033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3</Words>
  <Application>Microsoft Office PowerPoint</Application>
  <PresentationFormat>Widescreen</PresentationFormat>
  <Paragraphs>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Lam</dc:creator>
  <cp:lastModifiedBy>Kevin Lam</cp:lastModifiedBy>
  <cp:revision>36</cp:revision>
  <dcterms:created xsi:type="dcterms:W3CDTF">2022-12-08T20:20:30Z</dcterms:created>
  <dcterms:modified xsi:type="dcterms:W3CDTF">2022-12-20T21:16:48Z</dcterms:modified>
</cp:coreProperties>
</file>